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4ED2C-AA7E-4E54-940F-2F942BD9C73C}" type="datetimeFigureOut">
              <a:rPr lang="en-US" smtClean="0"/>
              <a:t>06-09-2017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D5A1-DEC1-41BF-93AB-326ACA8804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Bedorven (appel)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</a:t>
            </a:r>
            <a:r>
              <a:rPr lang="nl-NL" baseline="0" dirty="0" smtClean="0"/>
              <a:t> bedorven: gedroogde abrikoos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bedorven: </a:t>
            </a:r>
            <a:r>
              <a:rPr lang="nl-NL" dirty="0" err="1" smtClean="0"/>
              <a:t>tempeh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3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Bedorven: tomaat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</a:t>
            </a:r>
            <a:r>
              <a:rPr lang="nl-NL" baseline="0" dirty="0" smtClean="0"/>
              <a:t> bedorven: schimmelkaas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Bedorven:</a:t>
            </a:r>
            <a:r>
              <a:rPr lang="nl-NL" baseline="0" dirty="0" smtClean="0"/>
              <a:t> aardbei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Bedorven: kaas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bedorven:</a:t>
            </a:r>
            <a:r>
              <a:rPr lang="nl-NL" baseline="0" dirty="0" smtClean="0"/>
              <a:t> banaan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Bedorven: brood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D5A1-DEC1-41BF-93AB-326ACA880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99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447800" cy="476250"/>
          </a:xfrm>
          <a:prstGeom prst="rect">
            <a:avLst/>
          </a:prstGeom>
          <a:ln/>
        </p:spPr>
        <p:txBody>
          <a:bodyPr/>
          <a:lstStyle>
            <a:lvl1pPr marL="0" indent="0" algn="r">
              <a:defRPr sz="1800">
                <a:solidFill>
                  <a:srgbClr val="FF6600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14800" y="6248400"/>
            <a:ext cx="3048000" cy="47625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rgbClr val="FF6600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2057400" cy="307975"/>
          </a:xfrm>
          <a:ln/>
        </p:spPr>
        <p:txBody>
          <a:bodyPr/>
          <a:lstStyle>
            <a:lvl1pPr>
              <a:defRPr/>
            </a:lvl1pPr>
          </a:lstStyle>
          <a:p>
            <a:fld id="{B0BB538B-75B6-4B64-B7FD-063EF19DE26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54D1A-8192-40FE-9524-2904E4A2820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91000"/>
            <a:ext cx="7772400" cy="904875"/>
          </a:xfrm>
        </p:spPr>
        <p:txBody>
          <a:bodyPr anchor="t"/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12" y="5095875"/>
            <a:ext cx="7736188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62800" y="6248400"/>
            <a:ext cx="1371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800">
                <a:solidFill>
                  <a:srgbClr val="FF6600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6200" y="6248400"/>
            <a:ext cx="32004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6600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54D1A-8192-40FE-9524-2904E4A2820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54D1A-8192-40FE-9524-2904E4A2820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54D1A-8192-40FE-9524-2904E4A2820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9054D1A-8192-40FE-9524-2904E4A2820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36" name="Picture 12" descr="Z:\PR en communicatie WKRU\Logo's\wkru\Logo WKRU.t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676400" cy="11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67200" y="6248400"/>
            <a:ext cx="12192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800">
                <a:solidFill>
                  <a:srgbClr val="FF6600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6600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hlink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Calibri" panose="020F0502020204030204" pitchFamily="34" charset="0"/>
          <a:ea typeface="+mn-ea"/>
          <a:cs typeface="+mn-cs"/>
        </a:defRPr>
      </a:lvl1pPr>
      <a:lvl2pPr marL="8001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Calibri" panose="020F0502020204030204" pitchFamily="34" charset="0"/>
        <a:buChar char="¬"/>
        <a:tabLst/>
        <a:defRPr sz="2000">
          <a:solidFill>
            <a:schemeClr val="hlink"/>
          </a:solidFill>
          <a:latin typeface="Calibri" panose="020F0502020204030204" pitchFamily="34" charset="0"/>
        </a:defRPr>
      </a:lvl2pPr>
      <a:lvl3pPr marL="1168400" indent="-254000" algn="l" rtl="0" eaLnBrk="1" fontAlgn="base" hangingPunct="1">
        <a:spcBef>
          <a:spcPct val="20000"/>
        </a:spcBef>
        <a:spcAft>
          <a:spcPct val="0"/>
        </a:spcAft>
        <a:buSzPct val="100000"/>
        <a:buFont typeface="Calibri" panose="020F0502020204030204" pitchFamily="34" charset="0"/>
        <a:buChar char="‒"/>
        <a:defRPr sz="1800">
          <a:solidFill>
            <a:schemeClr val="hlink"/>
          </a:solidFill>
          <a:latin typeface="Calibri" panose="020F0502020204030204" pitchFamily="34" charset="0"/>
        </a:defRPr>
      </a:lvl3pPr>
      <a:lvl4pPr marL="1611313" indent="-239713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1800">
          <a:solidFill>
            <a:schemeClr val="hlink"/>
          </a:solidFill>
          <a:latin typeface="Calibri" panose="020F0502020204030204" pitchFamily="34" charset="0"/>
        </a:defRPr>
      </a:lvl4pPr>
      <a:lvl5pPr marL="2063750" indent="-2349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›"/>
        <a:defRPr sz="1800">
          <a:solidFill>
            <a:schemeClr val="hlink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Bedorven of niet bedorven?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Thema: infecties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840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28" y="1417638"/>
            <a:ext cx="5832232" cy="44140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10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60093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smtClean="0">
                <a:solidFill>
                  <a:srgbClr val="009999"/>
                </a:solidFill>
              </a:rPr>
              <a:t>Bron</a:t>
            </a:r>
            <a:r>
              <a:rPr lang="nl-NL" sz="600" dirty="0">
                <a:solidFill>
                  <a:srgbClr val="009999"/>
                </a:solidFill>
              </a:rPr>
              <a:t>: Rosanna Lui https://www.flickr.com/photos/iliketodrawonthewalls/6686747927/in/photolist-4jvjYs-au2D8W-wNBik-9v2QVs-bM387-5img91-5o2Ywq-bbTkcn-61nJzd-4RJmc1-AQdCT-6a6Vxg-7vD3hT-4RJmbS-9YeQ7G-qjD6V5-c9fYwb-6WsoDP-4SAoq-4VMxtP-9e1q4i-6LEndk-8BWwUo-4nCYiC-8EnyE6-jusTv-6qj9Hv-8NAEfH-a2mjK2-jVosPj-9wzMZ-8cSexw-6kLtHQ-kd2GFX-4WUkYB-7iy2nk-4WYzMo-QbLvq-4WUjtv-Ao5h-pqjjLa-8Uu9CF-4WUkrr-aFNHdK-4WUijR-e316To-dBhnxa-FBkjH-dAKZkd-6LEnnP</a:t>
            </a:r>
            <a:endParaRPr lang="en-US" sz="6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26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113315"/>
            <a:ext cx="7239000" cy="5429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89416"/>
            <a:ext cx="886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>
                <a:solidFill>
                  <a:srgbClr val="009999"/>
                </a:solidFill>
                <a:latin typeface="Calibri" panose="020F0502020204030204" pitchFamily="34" charset="0"/>
              </a:rPr>
              <a:t>Bron: Mars https://</a:t>
            </a:r>
            <a:r>
              <a:rPr lang="nl-NL" sz="600" dirty="0" smtClean="0">
                <a:solidFill>
                  <a:srgbClr val="009999"/>
                </a:solidFill>
                <a:latin typeface="Calibri" panose="020F0502020204030204" pitchFamily="34" charset="0"/>
              </a:rPr>
              <a:t>www.flickr.com/photos/hpvmars/1297735794/in/photolist-8ry7TF-8shpxE-w1YFD1-qeQC9B-jGtrGh-g8FTZq-pqekR4-bgPYhT-6o2S8f-6iSc1-6y2aCU-jGu2m3-8DUxyM-osZF8P-6J9QxA-33cwM3-4coneZ-cWdfKQ-6PzdsP-azsG3v-9v2jsU-4FQTmx-odExS-phEeqW-2a5nA-wZpEm7-cUvR7f-2YFeD5-a2bN</a:t>
            </a:r>
            <a:endParaRPr lang="en-US" sz="600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8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3895"/>
            <a:ext cx="7867650" cy="52369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3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-23813" y="6673334"/>
            <a:ext cx="91916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smtClean="0">
                <a:solidFill>
                  <a:srgbClr val="009999"/>
                </a:solidFill>
                <a:latin typeface="Calibri" panose="020F0502020204030204" pitchFamily="34" charset="0"/>
              </a:rPr>
              <a:t>Bron: </a:t>
            </a:r>
            <a:r>
              <a:rPr lang="nl-NL" sz="600" dirty="0" err="1" smtClean="0">
                <a:solidFill>
                  <a:srgbClr val="009999"/>
                </a:solidFill>
                <a:latin typeface="Calibri" panose="020F0502020204030204" pitchFamily="34" charset="0"/>
              </a:rPr>
              <a:t>Muttsz</a:t>
            </a:r>
            <a:r>
              <a:rPr lang="nl-NL" sz="600" dirty="0">
                <a:solidFill>
                  <a:srgbClr val="009999"/>
                </a:solidFill>
                <a:latin typeface="Calibri" panose="020F0502020204030204" pitchFamily="34" charset="0"/>
              </a:rPr>
              <a:t> - https://www.flickr.com/photos/mutsz/5461646516/in/photolist-9jCnef-7Jz2Sc-9AeqNB-6qbyZn-9jDsBy</a:t>
            </a:r>
            <a:endParaRPr lang="en-US" sz="600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62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984598"/>
            <a:ext cx="8229600" cy="27284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4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-47625" y="6488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smtClean="0">
                <a:solidFill>
                  <a:srgbClr val="009999"/>
                </a:solidFill>
              </a:rPr>
              <a:t>Bron: Gloria </a:t>
            </a:r>
            <a:r>
              <a:rPr lang="nl-NL" sz="600" dirty="0" err="1" smtClean="0">
                <a:solidFill>
                  <a:srgbClr val="009999"/>
                </a:solidFill>
              </a:rPr>
              <a:t>Cabada</a:t>
            </a:r>
            <a:r>
              <a:rPr lang="nl-NL" sz="600" dirty="0">
                <a:solidFill>
                  <a:srgbClr val="009999"/>
                </a:solidFill>
              </a:rPr>
              <a:t>-Leman https://www.flickr.com/photos/67238971@N04/7375191830/in/photolist-ceHMzQ-4dpzjt-p5D73t-ceHMHN-pn7Ke5-9J6Tm5-3wwy3f-qgxpc2-qXcjus-hWAXUm-p5Doqu-dhUB2P-bM6X4p-pk7hzj-9crbT4-6H9VMJ-eRtYba-ahUU1i-6F2Hvg-DSLU9-pR4iEE-dAHXmh-8mpSj1-6u9nhF-d43bFh-4ue6FC-91JjGq-9ozu1Z-9J6TG9-eRFmqW-7Jig3D-9KM5DV-4yPe4e-avWQHU-eRtY3i-2syVHv-bwQEdR-bXmnfV-69Z9eV-eRtY7g-EArxKS-dZ7kTw-429yk-atzcr-a1LkCH-f3BG9n-bwQDsv-59otso-5XQ3H5-6F6S97</a:t>
            </a:r>
            <a:endParaRPr lang="en-US" sz="6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353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5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554787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>
                <a:solidFill>
                  <a:srgbClr val="009999"/>
                </a:solidFill>
                <a:latin typeface="Calibri" panose="020F0502020204030204" pitchFamily="34" charset="0"/>
              </a:rPr>
              <a:t>Bron</a:t>
            </a:r>
            <a:r>
              <a:rPr lang="en-US" sz="600" dirty="0" smtClean="0">
                <a:solidFill>
                  <a:srgbClr val="009999"/>
                </a:solidFill>
                <a:latin typeface="Calibri" panose="020F0502020204030204" pitchFamily="34" charset="0"/>
              </a:rPr>
              <a:t>: </a:t>
            </a:r>
            <a:r>
              <a:rPr lang="en-US" sz="600" dirty="0">
                <a:solidFill>
                  <a:srgbClr val="009999"/>
                </a:solidFill>
                <a:latin typeface="Calibri" panose="020F0502020204030204" pitchFamily="34" charset="0"/>
              </a:rPr>
              <a:t>Christopher Porter https://www.flickr.com/photos/canadianveggie/15573991455/in/photolist-pJdM54-8C11t3-BKvNF8-jue897-cGLHrf-6e75d7-fXWK89-4V1ikT-eRBJVH-7GuFsC-6HC9uw-jUQbfv-juq8Z2-8DpQqx-4F97NE-6m61o7-eapzHc-ktR2t-9VGg9X-eapzLV-eapzAi-eapzEk-oY6qm6-pUXXK3-4V1huT-skyMVy-akuvzN-5sLHbT-pUDVfP-68MWXA-6Hb5c-68HK4v-5LYn1-4KSH2m-bmfLxs-bzaDop-rYiTu-2EMaY-9qiP2j-qXbntF-dcqHR1-8sKo4n-7J9aM-4yTv5C-7vdrPb-6HR9Dm-7nCQvY-fXWyHj-tAzbu-7jRmcV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483701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2954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6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6442"/>
            <a:ext cx="34099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009999"/>
                </a:solidFill>
                <a:latin typeface="Calibri" panose="020F0502020204030204" pitchFamily="34" charset="0"/>
              </a:rPr>
              <a:t>Bron: </a:t>
            </a:r>
            <a:r>
              <a:rPr lang="nl-NL" sz="600" dirty="0" err="1" smtClean="0">
                <a:solidFill>
                  <a:srgbClr val="009999"/>
                </a:solidFill>
                <a:latin typeface="Calibri" panose="020F0502020204030204" pitchFamily="34" charset="0"/>
              </a:rPr>
              <a:t>Zerohund</a:t>
            </a:r>
            <a:r>
              <a:rPr lang="nl-NL" sz="600" dirty="0">
                <a:solidFill>
                  <a:srgbClr val="009999"/>
                </a:solidFill>
                <a:latin typeface="Calibri" panose="020F0502020204030204" pitchFamily="34" charset="0"/>
              </a:rPr>
              <a:t> https://nl.wikipedia.org/wiki/Schimmelkaas#/</a:t>
            </a:r>
            <a:r>
              <a:rPr lang="nl-NL" sz="600" dirty="0" smtClean="0">
                <a:solidFill>
                  <a:srgbClr val="009999"/>
                </a:solidFill>
                <a:latin typeface="Calibri" panose="020F0502020204030204" pitchFamily="34" charset="0"/>
              </a:rPr>
              <a:t>media/File:Blauschimmelk%C3%A4se.jpg</a:t>
            </a:r>
            <a:endParaRPr lang="en-US" sz="600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865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7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4787"/>
            <a:ext cx="903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smtClean="0">
                <a:solidFill>
                  <a:srgbClr val="009999"/>
                </a:solidFill>
              </a:rPr>
              <a:t>Bron</a:t>
            </a:r>
            <a:r>
              <a:rPr lang="nl-NL" sz="600" dirty="0" smtClean="0">
                <a:solidFill>
                  <a:srgbClr val="009999"/>
                </a:solidFill>
              </a:rPr>
              <a:t>: </a:t>
            </a:r>
            <a:r>
              <a:rPr lang="nl-NL" sz="600" dirty="0" err="1" smtClean="0">
                <a:solidFill>
                  <a:srgbClr val="009999"/>
                </a:solidFill>
              </a:rPr>
              <a:t>Mella</a:t>
            </a:r>
            <a:r>
              <a:rPr lang="nl-NL" sz="600" dirty="0">
                <a:solidFill>
                  <a:srgbClr val="009999"/>
                </a:solidFill>
              </a:rPr>
              <a:t> </a:t>
            </a:r>
            <a:r>
              <a:rPr lang="nl-NL" sz="600" dirty="0" err="1">
                <a:solidFill>
                  <a:srgbClr val="009999"/>
                </a:solidFill>
              </a:rPr>
              <a:t>Estkling</a:t>
            </a:r>
            <a:r>
              <a:rPr lang="nl-NL" sz="600" dirty="0">
                <a:solidFill>
                  <a:srgbClr val="009999"/>
                </a:solidFill>
              </a:rPr>
              <a:t> https</a:t>
            </a:r>
            <a:r>
              <a:rPr lang="nl-NL" sz="600" dirty="0" smtClean="0">
                <a:solidFill>
                  <a:srgbClr val="009999"/>
                </a:solidFill>
              </a:rPr>
              <a:t>://www.flickr.com/photos/estkling/2066545429/in/photolist-49BzXB-83mHkU-HeYDv-iQfTDx-8bqf59-nMSPga-68BrB4-2tZ2Hw-4nnErA-34fyZ1-49FHaE-4nFk3Z-8cbuvR-49FLGY-gqXxaA-49BEWi-3KDX9m-N2WbF-52T3zF-49FJdd-49FK8d-49Fzj3-49FMEy-xcicC-j25NX-oxdNjk-49FE9h-6WE6r-5SiD3u-49BvYF-49BwXD-5mM5aW-49FD9q-hmXS6X-ovsX6p-bn1ttm-6EGyFy-T8GU1-3zSZGJ-49Bv3F-8Ckjgc-8ATLNE-tVVmN-49BACH-gLDrv-FVMQg-5ocgvK-8TJJp6-5hcrRk-iYw4Xv </a:t>
            </a:r>
            <a:endParaRPr lang="en-US" sz="6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47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0" y="1600200"/>
            <a:ext cx="680555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8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4787"/>
            <a:ext cx="825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>
                <a:solidFill>
                  <a:srgbClr val="009999"/>
                </a:solidFill>
                <a:latin typeface="Calibri" panose="020F0502020204030204" pitchFamily="34" charset="0"/>
              </a:rPr>
              <a:t>Bron</a:t>
            </a:r>
            <a:r>
              <a:rPr lang="en-US" sz="600" dirty="0">
                <a:solidFill>
                  <a:srgbClr val="009999"/>
                </a:solidFill>
                <a:latin typeface="Calibri" panose="020F0502020204030204" pitchFamily="34" charset="0"/>
              </a:rPr>
              <a:t>: smiditch357 https://www.flickr.com/photos/8021151@N06/3316987493/in/photolist-647qPx-bJfySR-REhTqW-QDNkD4-8oaQn1-8o7EoH-oDdr2-RUqoLp-7MH7F6-sS5XT-bDz5fp-5wg41x-7p1VuD-e2iqCj-zodiLW-o2ESpY-oG96ZU-aNGsx-7worNx-7p1Vy4-5XxYr9-q7gf19-91so7a-7vGddt-9pqjPR-8Y5wQ-bE49VM-3QbZvT-6qw6tB-4Girc3-pBUvje-4gnD1-5qezBV-aHGf1a-aqpDJX-czCW6-anecGY-6LQUdg-a238X-eCiS9-4fWDN-9aMNAe-jGhNr-LcLZq-7mGapC-ghTzQk-HeYDv-aWWqZR-8uWFKg-p94119</a:t>
            </a:r>
          </a:p>
        </p:txBody>
      </p:sp>
    </p:spTree>
    <p:extLst>
      <p:ext uri="{BB962C8B-B14F-4D97-AF65-F5344CB8AC3E}">
        <p14:creationId xmlns:p14="http://schemas.microsoft.com/office/powerpoint/2010/main" val="37546770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Bedorven </a:t>
            </a:r>
            <a:r>
              <a:rPr lang="nl-NL" dirty="0"/>
              <a:t>of niet bedorven?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8" y="1276350"/>
            <a:ext cx="7430742" cy="49707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538B-75B6-4B64-B7FD-063EF19DE26F}" type="slidenum">
              <a:rPr lang="nl-NL" smtClean="0"/>
              <a:t>9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-13374" y="6584949"/>
            <a:ext cx="903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smtClean="0">
                <a:solidFill>
                  <a:srgbClr val="009999"/>
                </a:solidFill>
              </a:rPr>
              <a:t>Bron: </a:t>
            </a:r>
            <a:r>
              <a:rPr lang="nl-NL" sz="600" dirty="0" err="1" smtClean="0">
                <a:solidFill>
                  <a:srgbClr val="009999"/>
                </a:solidFill>
              </a:rPr>
              <a:t>Todd</a:t>
            </a:r>
            <a:r>
              <a:rPr lang="nl-NL" sz="600" dirty="0">
                <a:solidFill>
                  <a:srgbClr val="009999"/>
                </a:solidFill>
              </a:rPr>
              <a:t> Moore https://www.flickr.com/photos/mooreluv/3231118036/in/photolist-5VwjPE-fzzxwq-fmW61-bNJD5i-7ZB8Vt-9ax5TW-qBW7t-3TKiWx-7621fo-8fWKtb-fPieh-SdnC3t-8tAWKc-4wGtM7-2mmMo-9vhkow-9sU3zq-9sR35i-RJMWFQ-4rxB4J-HpCsQ6-7WrbsC-9aJ6a2-oDYAY-8VcYVj-5n5QXg-6bvEPq-6wRRC1-9Ryw9-qCkjp-bsveWe-kaZspr-9wAYSg-6bK62e-baqraM-bxLiha-S6MHT-9AMvSU-4SsfY6-DvKyF-7xaU4G-4WYuAg-93iRxd-nw8Rrn-NnPYN-8warwk-9TzK9D-9f1dUi-ovAg2V-aqfSk3</a:t>
            </a:r>
            <a:endParaRPr lang="en-US" sz="6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72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a WKRU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Activiteit 3 - Bedorven of niet bedorven</Template>
  <TotalTime>131</TotalTime>
  <Words>184</Words>
  <Application>Microsoft Office PowerPoint</Application>
  <PresentationFormat>Diavoorstelling (4:3)</PresentationFormat>
  <Paragraphs>47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Thema WKRU</vt:lpstr>
      <vt:lpstr>Bedorven of niet bedorven? </vt:lpstr>
      <vt:lpstr>1. Bedorven of niet bedorven? </vt:lpstr>
      <vt:lpstr>2. Bedorven of niet bedorven? </vt:lpstr>
      <vt:lpstr>3. Bedorven of niet bedorven? </vt:lpstr>
      <vt:lpstr>4. Bedorven of niet bedorven? </vt:lpstr>
      <vt:lpstr>5. Bedorven of niet bedorven? </vt:lpstr>
      <vt:lpstr>6. Bedorven of niet bedorven? </vt:lpstr>
      <vt:lpstr>7. Bedorven of niet bedorven? </vt:lpstr>
      <vt:lpstr>8. Bedorven of niet bedorven? </vt:lpstr>
      <vt:lpstr>9. Bedorven of niet bedorven? </vt:lpstr>
    </vt:vector>
  </TitlesOfParts>
  <Company>CnCZ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Bedorven of niet bedorven?</dc:title>
  <dc:creator>Josje Dinghs</dc:creator>
  <cp:lastModifiedBy>Josje Dinghs</cp:lastModifiedBy>
  <cp:revision>11</cp:revision>
  <dcterms:created xsi:type="dcterms:W3CDTF">2017-03-02T13:41:59Z</dcterms:created>
  <dcterms:modified xsi:type="dcterms:W3CDTF">2017-09-06T09:49:49Z</dcterms:modified>
</cp:coreProperties>
</file>